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20116800"/>
  <p:notesSz cx="6858000" cy="9144000"/>
  <p:defaultTextStyle>
    <a:defPPr>
      <a:defRPr lang="en-US"/>
    </a:defPPr>
    <a:lvl1pPr marL="0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3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jay Krishnaswami" initials="SK" lastIdx="19" clrIdx="0"/>
  <p:cmAuthor id="1" name="Caroline Stephens" initials="CS" lastIdx="5" clrIdx="1"/>
  <p:cmAuthor id="2" name="SANJAY" initials="S" lastIdx="15" clrIdx="2">
    <p:extLst>
      <p:ext uri="{19B8F6BF-5375-455C-9EA6-DF929625EA0E}">
        <p15:presenceInfo xmlns:p15="http://schemas.microsoft.com/office/powerpoint/2012/main" userId="SANJ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83654" autoAdjust="0"/>
  </p:normalViewPr>
  <p:slideViewPr>
    <p:cSldViewPr snapToGrid="0" snapToObjects="1">
      <p:cViewPr varScale="1">
        <p:scale>
          <a:sx n="27" d="100"/>
          <a:sy n="27" d="100"/>
        </p:scale>
        <p:origin x="1448" y="240"/>
      </p:cViewPr>
      <p:guideLst>
        <p:guide orient="horz" pos="6336"/>
        <p:guide pos="13824"/>
      </p:guideLst>
    </p:cSldViewPr>
  </p:slideViewPr>
  <p:notesTextViewPr>
    <p:cViewPr>
      <p:scale>
        <a:sx n="40" d="100"/>
        <a:sy n="4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2A969-4D32-0D41-B8B6-9EECAD0CC12F}" type="datetimeFigureOut">
              <a:rPr lang="en-US" smtClean="0"/>
              <a:pPr/>
              <a:t>10/5/20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11150" y="685800"/>
            <a:ext cx="748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DFFA5-BD1F-EE42-ACEF-51933788F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50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81012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1881012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1881012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1881012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1881012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1881012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1881012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1881012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1881012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311150" y="685800"/>
            <a:ext cx="74803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DFFA5-BD1F-EE42-ACEF-51933788F73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53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6249249"/>
            <a:ext cx="37307520" cy="431207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1399520"/>
            <a:ext cx="30723840" cy="5140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4E6-54FA-1043-BADD-13E3BFFBD7BF}" type="datetimeFigureOut">
              <a:rPr lang="en-US" smtClean="0"/>
              <a:pPr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2092-6F52-1C49-BCE2-AC9EE4257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4E6-54FA-1043-BADD-13E3BFFBD7BF}" type="datetimeFigureOut">
              <a:rPr lang="en-US" smtClean="0"/>
              <a:pPr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2092-6F52-1C49-BCE2-AC9EE4257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2579794"/>
            <a:ext cx="47404018" cy="549253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2579794"/>
            <a:ext cx="141480542" cy="549253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4E6-54FA-1043-BADD-13E3BFFBD7BF}" type="datetimeFigureOut">
              <a:rPr lang="en-US" smtClean="0"/>
              <a:pPr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2092-6F52-1C49-BCE2-AC9EE4257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4E6-54FA-1043-BADD-13E3BFFBD7BF}" type="datetimeFigureOut">
              <a:rPr lang="en-US" smtClean="0"/>
              <a:pPr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2092-6F52-1C49-BCE2-AC9EE4257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12926909"/>
            <a:ext cx="37307520" cy="399542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8526360"/>
            <a:ext cx="37307520" cy="440054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101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202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303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40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506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4E6-54FA-1043-BADD-13E3BFFBD7BF}" type="datetimeFigureOut">
              <a:rPr lang="en-US" smtClean="0"/>
              <a:pPr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2092-6F52-1C49-BCE2-AC9EE4257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15022408"/>
            <a:ext cx="94442280" cy="4248277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15022408"/>
            <a:ext cx="94442280" cy="4248277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4E6-54FA-1043-BADD-13E3BFFBD7BF}" type="datetimeFigureOut">
              <a:rPr lang="en-US" smtClean="0"/>
              <a:pPr/>
              <a:t>10/5/20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2092-6F52-1C49-BCE2-AC9EE4257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805605"/>
            <a:ext cx="39502080" cy="3352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4502998"/>
            <a:ext cx="19392902" cy="1876635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6379633"/>
            <a:ext cx="19392902" cy="11590445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4502998"/>
            <a:ext cx="19400520" cy="1876635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6379633"/>
            <a:ext cx="19400520" cy="11590445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4E6-54FA-1043-BADD-13E3BFFBD7BF}" type="datetimeFigureOut">
              <a:rPr lang="en-US" smtClean="0"/>
              <a:pPr/>
              <a:t>10/5/20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2092-6F52-1C49-BCE2-AC9EE4257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4E6-54FA-1043-BADD-13E3BFFBD7BF}" type="datetimeFigureOut">
              <a:rPr lang="en-US" smtClean="0"/>
              <a:pPr/>
              <a:t>10/5/20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2092-6F52-1C49-BCE2-AC9EE4257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4E6-54FA-1043-BADD-13E3BFFBD7BF}" type="datetimeFigureOut">
              <a:rPr lang="en-US" smtClean="0"/>
              <a:pPr/>
              <a:t>10/5/20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2092-6F52-1C49-BCE2-AC9EE4257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800947"/>
            <a:ext cx="14439902" cy="340868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800948"/>
            <a:ext cx="24536400" cy="1716913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4209628"/>
            <a:ext cx="14439902" cy="13760452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4E6-54FA-1043-BADD-13E3BFFBD7BF}" type="datetimeFigureOut">
              <a:rPr lang="en-US" smtClean="0"/>
              <a:pPr/>
              <a:t>10/5/20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2092-6F52-1C49-BCE2-AC9EE4257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14081760"/>
            <a:ext cx="26334720" cy="166243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1797473"/>
            <a:ext cx="26334720" cy="12070080"/>
          </a:xfrm>
        </p:spPr>
        <p:txBody>
          <a:bodyPr/>
          <a:lstStyle>
            <a:lvl1pPr marL="0" indent="0">
              <a:buNone/>
              <a:defRPr sz="13200"/>
            </a:lvl1pPr>
            <a:lvl2pPr marL="1881012" indent="0">
              <a:buNone/>
              <a:defRPr sz="11500"/>
            </a:lvl2pPr>
            <a:lvl3pPr marL="3762024" indent="0">
              <a:buNone/>
              <a:defRPr sz="9900"/>
            </a:lvl3pPr>
            <a:lvl4pPr marL="5643037" indent="0">
              <a:buNone/>
              <a:defRPr sz="8200"/>
            </a:lvl4pPr>
            <a:lvl5pPr marL="7524049" indent="0">
              <a:buNone/>
              <a:defRPr sz="8200"/>
            </a:lvl5pPr>
            <a:lvl6pPr marL="9405061" indent="0">
              <a:buNone/>
              <a:defRPr sz="8200"/>
            </a:lvl6pPr>
            <a:lvl7pPr marL="11286073" indent="0">
              <a:buNone/>
              <a:defRPr sz="8200"/>
            </a:lvl7pPr>
            <a:lvl8pPr marL="13167086" indent="0">
              <a:buNone/>
              <a:defRPr sz="8200"/>
            </a:lvl8pPr>
            <a:lvl9pPr marL="15048098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15744192"/>
            <a:ext cx="26334720" cy="2360928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14E6-54FA-1043-BADD-13E3BFFBD7BF}" type="datetimeFigureOut">
              <a:rPr lang="en-US" smtClean="0"/>
              <a:pPr/>
              <a:t>10/5/20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22092-6F52-1C49-BCE2-AC9EE4257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805605"/>
            <a:ext cx="39502080" cy="3352800"/>
          </a:xfrm>
          <a:prstGeom prst="rect">
            <a:avLst/>
          </a:prstGeom>
        </p:spPr>
        <p:txBody>
          <a:bodyPr vert="horz" lIns="376202" tIns="188101" rIns="376202" bIns="18810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4693921"/>
            <a:ext cx="39502080" cy="13276159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18645295"/>
            <a:ext cx="10241280" cy="1071033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714E6-54FA-1043-BADD-13E3BFFBD7BF}" type="datetimeFigureOut">
              <a:rPr lang="en-US" smtClean="0"/>
              <a:pPr/>
              <a:t>10/5/20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18645295"/>
            <a:ext cx="13898880" cy="1071033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18645295"/>
            <a:ext cx="10241280" cy="1071033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22092-6F52-1C49-BCE2-AC9EE4257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81012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59" indent="-1410759" algn="l" defTabSz="1881012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645" indent="-1175633" algn="l" defTabSz="1881012" rtl="0" eaLnBrk="1" latinLnBrk="0" hangingPunct="1">
        <a:spcBef>
          <a:spcPct val="20000"/>
        </a:spcBef>
        <a:buFont typeface="Arial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31" indent="-940506" algn="l" defTabSz="1881012" rtl="0" eaLnBrk="1" latinLnBrk="0" hangingPunct="1">
        <a:spcBef>
          <a:spcPct val="20000"/>
        </a:spcBef>
        <a:buFont typeface="Arial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indent="-940506" algn="l" defTabSz="1881012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5" indent="-940506" algn="l" defTabSz="1881012" rtl="0" eaLnBrk="1" latinLnBrk="0" hangingPunct="1">
        <a:spcBef>
          <a:spcPct val="20000"/>
        </a:spcBef>
        <a:buFont typeface="Arial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567" indent="-940506" algn="l" defTabSz="1881012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580" indent="-940506" algn="l" defTabSz="1881012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592" indent="-940506" algn="l" defTabSz="1881012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604" indent="-940506" algn="l" defTabSz="1881012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1012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4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3037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049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5061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6073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6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8098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347472" y="5255131"/>
            <a:ext cx="10094685" cy="4033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47472" y="4352544"/>
            <a:ext cx="10094685" cy="6705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1387816" y="4352544"/>
            <a:ext cx="12984480" cy="6705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3891200" cy="411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31887" y="8368"/>
            <a:ext cx="28827426" cy="1310240"/>
          </a:xfrm>
          <a:prstGeom prst="rect">
            <a:avLst/>
          </a:prstGeom>
          <a:noFill/>
        </p:spPr>
        <p:txBody>
          <a:bodyPr wrap="square" lIns="78369" tIns="39184" rIns="78369" bIns="39184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FFFE"/>
                </a:solidFill>
                <a:latin typeface="Arial"/>
                <a:cs typeface="Arial"/>
              </a:rPr>
              <a:t>Title</a:t>
            </a:r>
            <a:endParaRPr lang="en-US" sz="8000" b="1" dirty="0">
              <a:solidFill>
                <a:srgbClr val="FFFFFE"/>
              </a:solidFill>
              <a:latin typeface="Arial"/>
              <a:ea typeface="Lato" charset="0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24298" y="1752853"/>
            <a:ext cx="28242603" cy="817797"/>
          </a:xfrm>
          <a:prstGeom prst="rect">
            <a:avLst/>
          </a:prstGeom>
          <a:noFill/>
        </p:spPr>
        <p:txBody>
          <a:bodyPr wrap="square" lIns="78369" tIns="39184" rIns="78369" bIns="39184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800" dirty="0">
                <a:solidFill>
                  <a:srgbClr val="FFFFFE"/>
                </a:solidFill>
                <a:latin typeface="Lato" charset="0"/>
                <a:ea typeface="Lato" charset="0"/>
                <a:cs typeface="Lato" charset="0"/>
              </a:rPr>
              <a:t>Authors </a:t>
            </a:r>
            <a:endParaRPr lang="en-US" sz="4100" dirty="0">
              <a:solidFill>
                <a:srgbClr val="FFFFFE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83050" y="14968728"/>
            <a:ext cx="10492802" cy="46359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383766" y="5255132"/>
            <a:ext cx="12984480" cy="143508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608122" y="13420165"/>
            <a:ext cx="8961122" cy="491172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9863" y="4355837"/>
            <a:ext cx="1005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/>
                <a:cs typeface="Arial"/>
              </a:rPr>
              <a:t>Background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344917" y="9432579"/>
            <a:ext cx="10097240" cy="739293"/>
            <a:chOff x="510144" y="9334122"/>
            <a:chExt cx="10097240" cy="806504"/>
          </a:xfrm>
        </p:grpSpPr>
        <p:sp>
          <p:nvSpPr>
            <p:cNvPr id="34" name="Rectangle 33"/>
            <p:cNvSpPr/>
            <p:nvPr/>
          </p:nvSpPr>
          <p:spPr>
            <a:xfrm>
              <a:off x="512699" y="9409104"/>
              <a:ext cx="10094685" cy="73152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0144" y="9334122"/>
              <a:ext cx="10058400" cy="772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Arial"/>
                  <a:cs typeface="Arial"/>
                </a:rPr>
                <a:t>Objective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74904" y="5356963"/>
            <a:ext cx="10058400" cy="5078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700" dirty="0"/>
          </a:p>
        </p:txBody>
      </p:sp>
      <p:sp>
        <p:nvSpPr>
          <p:cNvPr id="23" name="TextBox 22"/>
          <p:cNvSpPr txBox="1"/>
          <p:nvPr/>
        </p:nvSpPr>
        <p:spPr>
          <a:xfrm>
            <a:off x="21463144" y="4339960"/>
            <a:ext cx="12823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/>
                <a:cs typeface="Arial"/>
              </a:rPr>
              <a:t>Results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347472" y="10424310"/>
            <a:ext cx="10094685" cy="9184262"/>
            <a:chOff x="383976" y="18848340"/>
            <a:chExt cx="10094685" cy="1806205"/>
          </a:xfrm>
        </p:grpSpPr>
        <p:sp>
          <p:nvSpPr>
            <p:cNvPr id="33" name="Rectangle 32"/>
            <p:cNvSpPr/>
            <p:nvPr/>
          </p:nvSpPr>
          <p:spPr>
            <a:xfrm>
              <a:off x="383976" y="18848340"/>
              <a:ext cx="10094685" cy="18062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3976" y="18926868"/>
              <a:ext cx="10058400" cy="5707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34563235" y="12553897"/>
            <a:ext cx="8961121" cy="707886"/>
            <a:chOff x="34530670" y="5437367"/>
            <a:chExt cx="8961121" cy="772239"/>
          </a:xfrm>
        </p:grpSpPr>
        <p:sp>
          <p:nvSpPr>
            <p:cNvPr id="38" name="Rectangle 37"/>
            <p:cNvSpPr/>
            <p:nvPr/>
          </p:nvSpPr>
          <p:spPr>
            <a:xfrm>
              <a:off x="34530670" y="5471717"/>
              <a:ext cx="8961121" cy="7315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4564320" y="5437367"/>
              <a:ext cx="8927471" cy="772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Arial"/>
                  <a:cs typeface="Arial"/>
                </a:rPr>
                <a:t>Conclusions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34608124" y="18602732"/>
            <a:ext cx="8961120" cy="1005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4633525" y="18656242"/>
            <a:ext cx="8927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/>
              <a:t>Contact</a:t>
            </a:r>
          </a:p>
          <a:p>
            <a:pPr algn="ctr"/>
            <a:endParaRPr lang="en-US" sz="2700" dirty="0"/>
          </a:p>
        </p:txBody>
      </p:sp>
      <p:grpSp>
        <p:nvGrpSpPr>
          <p:cNvPr id="139" name="Group 138"/>
          <p:cNvGrpSpPr/>
          <p:nvPr/>
        </p:nvGrpSpPr>
        <p:grpSpPr>
          <a:xfrm>
            <a:off x="10683048" y="4355834"/>
            <a:ext cx="10492803" cy="707886"/>
            <a:chOff x="10683048" y="5340619"/>
            <a:chExt cx="10492803" cy="772239"/>
          </a:xfrm>
        </p:grpSpPr>
        <p:sp>
          <p:nvSpPr>
            <p:cNvPr id="100" name="Rectangle 99"/>
            <p:cNvSpPr/>
            <p:nvPr/>
          </p:nvSpPr>
          <p:spPr>
            <a:xfrm>
              <a:off x="10683048" y="5340619"/>
              <a:ext cx="10492803" cy="7315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0869021" y="5340619"/>
              <a:ext cx="10058400" cy="772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Arial"/>
                  <a:cs typeface="Arial"/>
                </a:rPr>
                <a:t>Methods</a:t>
              </a: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10681228" y="5255132"/>
            <a:ext cx="10492802" cy="8710077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  <a:p>
            <a:pPr marL="342900" indent="-342900"/>
            <a:endParaRPr lang="en-US" sz="2800" dirty="0"/>
          </a:p>
        </p:txBody>
      </p:sp>
      <p:grpSp>
        <p:nvGrpSpPr>
          <p:cNvPr id="140" name="Group 139"/>
          <p:cNvGrpSpPr/>
          <p:nvPr/>
        </p:nvGrpSpPr>
        <p:grpSpPr>
          <a:xfrm>
            <a:off x="10681228" y="14087108"/>
            <a:ext cx="10494624" cy="728765"/>
            <a:chOff x="10683049" y="5277123"/>
            <a:chExt cx="10494624" cy="795016"/>
          </a:xfrm>
        </p:grpSpPr>
        <p:sp>
          <p:nvSpPr>
            <p:cNvPr id="141" name="Rectangle 140"/>
            <p:cNvSpPr/>
            <p:nvPr/>
          </p:nvSpPr>
          <p:spPr>
            <a:xfrm>
              <a:off x="10683049" y="5340619"/>
              <a:ext cx="10494624" cy="7315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0869021" y="5277123"/>
              <a:ext cx="10058400" cy="772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Arial"/>
                  <a:cs typeface="Arial"/>
                </a:rPr>
                <a:t>Results</a:t>
              </a:r>
            </a:p>
          </p:txBody>
        </p:sp>
      </p:grpSp>
      <p:sp>
        <p:nvSpPr>
          <p:cNvPr id="145" name="Rectangle 144"/>
          <p:cNvSpPr/>
          <p:nvPr/>
        </p:nvSpPr>
        <p:spPr>
          <a:xfrm>
            <a:off x="34608124" y="5236506"/>
            <a:ext cx="8961120" cy="7046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34608125" y="4355834"/>
            <a:ext cx="8927471" cy="707886"/>
            <a:chOff x="34581145" y="5241840"/>
            <a:chExt cx="8927471" cy="772239"/>
          </a:xfrm>
        </p:grpSpPr>
        <p:sp>
          <p:nvSpPr>
            <p:cNvPr id="148" name="Rectangle 147"/>
            <p:cNvSpPr/>
            <p:nvPr/>
          </p:nvSpPr>
          <p:spPr>
            <a:xfrm>
              <a:off x="34581145" y="5241843"/>
              <a:ext cx="8927471" cy="7315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4581145" y="5241840"/>
              <a:ext cx="8927471" cy="772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Arial"/>
                  <a:cs typeface="Arial"/>
                </a:rPr>
                <a:t>Discussion</a:t>
              </a:r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B2E7086A-1AC8-4A1D-90B9-370651600703}"/>
              </a:ext>
            </a:extLst>
          </p:cNvPr>
          <p:cNvSpPr txBox="1"/>
          <p:nvPr/>
        </p:nvSpPr>
        <p:spPr>
          <a:xfrm>
            <a:off x="7824297" y="2672609"/>
            <a:ext cx="28242603" cy="817797"/>
          </a:xfrm>
          <a:prstGeom prst="rect">
            <a:avLst/>
          </a:prstGeom>
          <a:noFill/>
        </p:spPr>
        <p:txBody>
          <a:bodyPr wrap="square" lIns="78369" tIns="39184" rIns="78369" bIns="39184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800" dirty="0">
                <a:solidFill>
                  <a:srgbClr val="FFFFFE"/>
                </a:solidFill>
                <a:latin typeface="Lato" charset="0"/>
                <a:ea typeface="Lato" charset="0"/>
                <a:cs typeface="Lato" charset="0"/>
              </a:rPr>
              <a:t>Affiliation</a:t>
            </a:r>
            <a:endParaRPr lang="en-US" sz="4100" dirty="0">
              <a:solidFill>
                <a:srgbClr val="FFFFFE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EC3BAF-E5AB-4196-AB67-BF76EC3004FA}"/>
              </a:ext>
            </a:extLst>
          </p:cNvPr>
          <p:cNvSpPr txBox="1"/>
          <p:nvPr/>
        </p:nvSpPr>
        <p:spPr>
          <a:xfrm>
            <a:off x="36895037" y="484094"/>
            <a:ext cx="5705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A5A23AF-5902-486B-AC98-1D66A6FF2EBC}"/>
              </a:ext>
            </a:extLst>
          </p:cNvPr>
          <p:cNvSpPr txBox="1"/>
          <p:nvPr/>
        </p:nvSpPr>
        <p:spPr>
          <a:xfrm>
            <a:off x="2327131" y="239773"/>
            <a:ext cx="5705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chemeClr val="bg1"/>
                </a:solidFill>
              </a:rPr>
              <a:t>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4993</TotalTime>
  <Words>14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PowerPoint Presentation</vt:lpstr>
    </vt:vector>
  </TitlesOfParts>
  <Company>George Washington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Caroline Stephens</dc:creator>
  <cp:lastModifiedBy>Microsoft Office User</cp:lastModifiedBy>
  <cp:revision>101</cp:revision>
  <dcterms:created xsi:type="dcterms:W3CDTF">2016-12-07T05:05:32Z</dcterms:created>
  <dcterms:modified xsi:type="dcterms:W3CDTF">2020-10-05T20:57:10Z</dcterms:modified>
</cp:coreProperties>
</file>